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2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076137987" r:id="rId16"/>
    <p:sldId id="2076137985" r:id="rId17"/>
    <p:sldId id="286" r:id="rId18"/>
    <p:sldId id="287" r:id="rId19"/>
    <p:sldId id="2076137983" r:id="rId20"/>
    <p:sldId id="2076137981" r:id="rId21"/>
    <p:sldId id="2076137982" r:id="rId22"/>
    <p:sldId id="2076137980" r:id="rId23"/>
    <p:sldId id="2076137976" r:id="rId24"/>
    <p:sldId id="2076137984" r:id="rId25"/>
    <p:sldId id="3766" r:id="rId26"/>
    <p:sldId id="2147470525" r:id="rId27"/>
    <p:sldId id="344" r:id="rId28"/>
    <p:sldId id="2076137977" r:id="rId29"/>
    <p:sldId id="2076137988" r:id="rId30"/>
    <p:sldId id="20761379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3766"/>
            <p14:sldId id="2147470525"/>
            <p14:sldId id="344"/>
            <p14:sldId id="2076137977"/>
          </p14:sldIdLst>
        </p14:section>
        <p14:section name="Cool Extras (if time allows)" id="{53D7E52F-99BD-1049-BC2B-4226AE3B90F6}">
          <p14:sldIdLst>
            <p14:sldId id="2076137988"/>
            <p14:sldId id="20761379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/>
    <p:restoredTop sz="92789"/>
  </p:normalViewPr>
  <p:slideViewPr>
    <p:cSldViewPr snapToGrid="0" snapToObjects="1">
      <p:cViewPr>
        <p:scale>
          <a:sx n="138" d="100"/>
          <a:sy n="138" d="100"/>
        </p:scale>
        <p:origin x="424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7/11/23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5769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svg"/><Relationship Id="rId26" Type="http://schemas.openxmlformats.org/officeDocument/2006/relationships/image" Target="../media/image179.png"/><Relationship Id="rId3" Type="http://schemas.openxmlformats.org/officeDocument/2006/relationships/image" Target="../media/image157.tiff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tiff"/><Relationship Id="rId17" Type="http://schemas.openxmlformats.org/officeDocument/2006/relationships/image" Target="../media/image171.png"/><Relationship Id="rId25" Type="http://schemas.openxmlformats.org/officeDocument/2006/relationships/image" Target="../media/image1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0.png"/><Relationship Id="rId11" Type="http://schemas.openxmlformats.org/officeDocument/2006/relationships/image" Target="../media/image165.tiff"/><Relationship Id="rId24" Type="http://schemas.openxmlformats.org/officeDocument/2006/relationships/image" Target="../media/image50.png"/><Relationship Id="rId5" Type="http://schemas.openxmlformats.org/officeDocument/2006/relationships/image" Target="../media/image159.tiff"/><Relationship Id="rId15" Type="http://schemas.openxmlformats.org/officeDocument/2006/relationships/image" Target="../media/image169.tiff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tiff"/><Relationship Id="rId9" Type="http://schemas.openxmlformats.org/officeDocument/2006/relationships/image" Target="../media/image163.tiff"/><Relationship Id="rId14" Type="http://schemas.openxmlformats.org/officeDocument/2006/relationships/image" Target="../media/image168.tiff"/><Relationship Id="rId22" Type="http://schemas.openxmlformats.org/officeDocument/2006/relationships/image" Target="../media/image176.png"/><Relationship Id="rId27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svg"/><Relationship Id="rId5" Type="http://schemas.openxmlformats.org/officeDocument/2006/relationships/image" Target="../media/image191.png"/><Relationship Id="rId4" Type="http://schemas.openxmlformats.org/officeDocument/2006/relationships/image" Target="../media/image19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453629" y="102594"/>
            <a:ext cx="3628642" cy="902375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Source Code Technology Review 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Architecture / Questions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23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3" name="Picture 2" descr="A diagram of a cloud server&#10;&#10;Description automatically generated">
            <a:extLst>
              <a:ext uri="{FF2B5EF4-FFF2-40B4-BE49-F238E27FC236}">
                <a16:creationId xmlns:a16="http://schemas.microsoft.com/office/drawing/2014/main" id="{08358504-6EFC-A0B7-AE8E-EF2E1627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0632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2111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25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 dirty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 dirty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495" y="4914947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832" y="4674535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803" y="4828527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  <p:sp>
        <p:nvSpPr>
          <p:cNvPr id="14" name="object 30">
            <a:extLst>
              <a:ext uri="{FF2B5EF4-FFF2-40B4-BE49-F238E27FC236}">
                <a16:creationId xmlns:a16="http://schemas.microsoft.com/office/drawing/2014/main" id="{8B85EA42-D1E5-4EE2-8E79-8F0D3CD8700E}"/>
              </a:ext>
            </a:extLst>
          </p:cNvPr>
          <p:cNvSpPr txBox="1"/>
          <p:nvPr/>
        </p:nvSpPr>
        <p:spPr>
          <a:xfrm>
            <a:off x="2296433" y="3206482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C0819118-C58F-7BEF-68F7-2C826A604F5A}"/>
              </a:ext>
            </a:extLst>
          </p:cNvPr>
          <p:cNvSpPr txBox="1"/>
          <p:nvPr/>
        </p:nvSpPr>
        <p:spPr>
          <a:xfrm>
            <a:off x="4996766" y="3209205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5" name="object 30">
            <a:extLst>
              <a:ext uri="{FF2B5EF4-FFF2-40B4-BE49-F238E27FC236}">
                <a16:creationId xmlns:a16="http://schemas.microsoft.com/office/drawing/2014/main" id="{7187A45B-3E1D-C54A-7655-949A358F20BE}"/>
              </a:ext>
            </a:extLst>
          </p:cNvPr>
          <p:cNvSpPr txBox="1"/>
          <p:nvPr/>
        </p:nvSpPr>
        <p:spPr>
          <a:xfrm>
            <a:off x="7888856" y="3207288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6" name="object 30">
            <a:extLst>
              <a:ext uri="{FF2B5EF4-FFF2-40B4-BE49-F238E27FC236}">
                <a16:creationId xmlns:a16="http://schemas.microsoft.com/office/drawing/2014/main" id="{712D8773-9CAE-70DC-8D47-8AFCB9F17028}"/>
              </a:ext>
            </a:extLst>
          </p:cNvPr>
          <p:cNvSpPr txBox="1"/>
          <p:nvPr/>
        </p:nvSpPr>
        <p:spPr>
          <a:xfrm>
            <a:off x="2790915" y="5151176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7" name="object 30">
            <a:extLst>
              <a:ext uri="{FF2B5EF4-FFF2-40B4-BE49-F238E27FC236}">
                <a16:creationId xmlns:a16="http://schemas.microsoft.com/office/drawing/2014/main" id="{B2EA59B0-9345-2816-02E3-B93048A79120}"/>
              </a:ext>
            </a:extLst>
          </p:cNvPr>
          <p:cNvSpPr txBox="1"/>
          <p:nvPr/>
        </p:nvSpPr>
        <p:spPr>
          <a:xfrm>
            <a:off x="2790409" y="4884050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8" name="object 30">
            <a:extLst>
              <a:ext uri="{FF2B5EF4-FFF2-40B4-BE49-F238E27FC236}">
                <a16:creationId xmlns:a16="http://schemas.microsoft.com/office/drawing/2014/main" id="{3ED05D3B-9C05-954D-7BBD-CBFACD9FFB0C}"/>
              </a:ext>
            </a:extLst>
          </p:cNvPr>
          <p:cNvSpPr txBox="1"/>
          <p:nvPr/>
        </p:nvSpPr>
        <p:spPr>
          <a:xfrm>
            <a:off x="3219446" y="5154775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9" name="object 30">
            <a:extLst>
              <a:ext uri="{FF2B5EF4-FFF2-40B4-BE49-F238E27FC236}">
                <a16:creationId xmlns:a16="http://schemas.microsoft.com/office/drawing/2014/main" id="{623A752A-9A0B-91BF-56E3-57DBCE3BB247}"/>
              </a:ext>
            </a:extLst>
          </p:cNvPr>
          <p:cNvSpPr txBox="1"/>
          <p:nvPr/>
        </p:nvSpPr>
        <p:spPr>
          <a:xfrm>
            <a:off x="3226157" y="489020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60" name="object 30">
            <a:extLst>
              <a:ext uri="{FF2B5EF4-FFF2-40B4-BE49-F238E27FC236}">
                <a16:creationId xmlns:a16="http://schemas.microsoft.com/office/drawing/2014/main" id="{0FDD4F91-583F-39E9-AE6B-5023BAAC1723}"/>
              </a:ext>
            </a:extLst>
          </p:cNvPr>
          <p:cNvSpPr txBox="1"/>
          <p:nvPr/>
        </p:nvSpPr>
        <p:spPr>
          <a:xfrm>
            <a:off x="3650119" y="4894350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61" name="object 30">
            <a:extLst>
              <a:ext uri="{FF2B5EF4-FFF2-40B4-BE49-F238E27FC236}">
                <a16:creationId xmlns:a16="http://schemas.microsoft.com/office/drawing/2014/main" id="{9D8F8C3E-6165-7FEB-1838-FD8103AB1BFE}"/>
              </a:ext>
            </a:extLst>
          </p:cNvPr>
          <p:cNvSpPr txBox="1"/>
          <p:nvPr/>
        </p:nvSpPr>
        <p:spPr>
          <a:xfrm>
            <a:off x="3650119" y="5147712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62" name="object 30">
            <a:extLst>
              <a:ext uri="{FF2B5EF4-FFF2-40B4-BE49-F238E27FC236}">
                <a16:creationId xmlns:a16="http://schemas.microsoft.com/office/drawing/2014/main" id="{276FF088-55AE-971A-7054-BA3F4DB52926}"/>
              </a:ext>
            </a:extLst>
          </p:cNvPr>
          <p:cNvSpPr txBox="1"/>
          <p:nvPr/>
        </p:nvSpPr>
        <p:spPr>
          <a:xfrm>
            <a:off x="10585029" y="3207288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997"/>
            <a:ext cx="12192000" cy="6816003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6465</TotalTime>
  <Words>1286</Words>
  <Application>Microsoft Macintosh PowerPoint</Application>
  <PresentationFormat>Widescreen</PresentationFormat>
  <Paragraphs>318</Paragraphs>
  <Slides>28</Slides>
  <Notes>14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Rancher is always Meeting You At Your Mission</vt:lpstr>
      <vt:lpstr>PowerPoint Presentation</vt:lpstr>
      <vt:lpstr>Recommended Architecture</vt:lpstr>
      <vt:lpstr>PowerPoint Presentation</vt:lpstr>
      <vt:lpstr>PowerPoint Presentation</vt:lpstr>
      <vt:lpstr>Carbide Supply Chain Security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346</cp:revision>
  <dcterms:created xsi:type="dcterms:W3CDTF">2020-11-17T10:12:06Z</dcterms:created>
  <dcterms:modified xsi:type="dcterms:W3CDTF">2023-07-11T06:01:21Z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